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embeddedFontLst>
    <p:embeddedFont>
      <p:font typeface="Bowlby One SC" panose="020B0604020202020204" charset="0"/>
      <p:regular r:id="rId11"/>
    </p:embeddedFont>
    <p:embeddedFont>
      <p:font typeface="Bree Serif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916658cd6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916658cd6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916658cd6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916658cd6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16658cd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16658cd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916658cd6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916658cd6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8E7CC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kpUWhpC-P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38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Public Health Alliance Presents:</a:t>
            </a:r>
            <a:r>
              <a:rPr lang="en">
                <a:latin typeface="Bowlby One SC"/>
                <a:ea typeface="Bowlby One SC"/>
                <a:cs typeface="Bowlby One SC"/>
                <a:sym typeface="Bowlby One SC"/>
              </a:rPr>
              <a:t>  </a:t>
            </a:r>
            <a:endParaRPr>
              <a:latin typeface="Bowlby One SC"/>
              <a:ea typeface="Bowlby One SC"/>
              <a:cs typeface="Bowlby One SC"/>
              <a:sym typeface="Bowlby One S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Bowlby One SC"/>
              <a:ea typeface="Bowlby One SC"/>
              <a:cs typeface="Bowlby One SC"/>
              <a:sym typeface="Bowlby One S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Bowlby One SC"/>
                <a:ea typeface="Bowlby One SC"/>
                <a:cs typeface="Bowlby One SC"/>
                <a:sym typeface="Bowlby One SC"/>
              </a:rPr>
              <a:t>Standing Eight Movie Premiere and Lupus Discussion </a:t>
            </a:r>
            <a:endParaRPr sz="3000">
              <a:latin typeface="Bowlby One SC"/>
              <a:ea typeface="Bowlby One SC"/>
              <a:cs typeface="Bowlby One SC"/>
              <a:sym typeface="Bowlby One S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41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Featuring Dr. Edith Williams 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owlby One SC"/>
                <a:ea typeface="Bowlby One SC"/>
                <a:cs typeface="Bowlby One SC"/>
                <a:sym typeface="Bowlby One SC"/>
              </a:rPr>
              <a:t>Edith M. Williams, PhD, MS</a:t>
            </a:r>
            <a:endParaRPr>
              <a:latin typeface="Bowlby One SC"/>
              <a:ea typeface="Bowlby One SC"/>
              <a:cs typeface="Bowlby One SC"/>
              <a:sym typeface="Bowlby One SC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Associate Professor at the Medical University of South Carolina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Department of Public Health Sciences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Department of Medicine, Division of Rheumatology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Core Investigator, MUSC Center for Health Disparities Research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owlby One SC"/>
                <a:ea typeface="Bowlby One SC"/>
                <a:cs typeface="Bowlby One SC"/>
                <a:sym typeface="Bowlby One SC"/>
              </a:rPr>
              <a:t>Let’s Watch the movie</a:t>
            </a:r>
            <a:endParaRPr>
              <a:latin typeface="Bowlby One SC"/>
              <a:ea typeface="Bowlby One SC"/>
              <a:cs typeface="Bowlby One SC"/>
              <a:sym typeface="Bowlby One SC"/>
            </a:endParaRPr>
          </a:p>
        </p:txBody>
      </p:sp>
      <p:pic>
        <p:nvPicPr>
          <p:cNvPr id="67" name="Google Shape;67;p1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3434" y="1199038"/>
            <a:ext cx="3337126" cy="332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owlby One SC"/>
                <a:ea typeface="Bowlby One SC"/>
                <a:cs typeface="Bowlby One SC"/>
                <a:sym typeface="Bowlby One SC"/>
              </a:rPr>
              <a:t>Let’s Talk About Lupus...</a:t>
            </a:r>
            <a:endParaRPr>
              <a:latin typeface="Bowlby One SC"/>
              <a:ea typeface="Bowlby One SC"/>
              <a:cs typeface="Bowlby One SC"/>
              <a:sym typeface="Bowlby One SC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What is systemic lupus erythematosus and how does it 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affect the body?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Who is at risk?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How common is the disease?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How do you know if you have lupus?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What is challenging about this disease?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What are treatment options for those diagnosed with lupus?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Bree Serif"/>
              <a:buChar char="●"/>
            </a:pPr>
            <a:r>
              <a:rPr lang="en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rPr>
              <a:t>Where can we find more information and resources pertaining to lupus? </a:t>
            </a:r>
            <a:endParaRPr>
              <a:solidFill>
                <a:srgbClr val="FFFFFF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4025" y="142525"/>
            <a:ext cx="2416826" cy="334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>
                <a:solidFill>
                  <a:srgbClr val="FFFFFF"/>
                </a:solidFill>
                <a:latin typeface="Bowlby One SC"/>
                <a:ea typeface="Bowlby One SC"/>
                <a:cs typeface="Bowlby One SC"/>
                <a:sym typeface="Bowlby One SC"/>
              </a:rPr>
              <a:t>Thank You for coming to our event!</a:t>
            </a:r>
            <a:endParaRPr sz="6000">
              <a:solidFill>
                <a:srgbClr val="FFFFFF"/>
              </a:solidFill>
              <a:latin typeface="Bowlby One SC"/>
              <a:ea typeface="Bowlby One SC"/>
              <a:cs typeface="Bowlby One SC"/>
              <a:sym typeface="Bowlby One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E26C4D7883264CBD205CCB8A128BD6" ma:contentTypeVersion="15" ma:contentTypeDescription="Create a new document." ma:contentTypeScope="" ma:versionID="70fa259033556d81d2aa0820341b5fd0">
  <xsd:schema xmlns:xsd="http://www.w3.org/2001/XMLSchema" xmlns:xs="http://www.w3.org/2001/XMLSchema" xmlns:p="http://schemas.microsoft.com/office/2006/metadata/properties" xmlns:ns1="http://schemas.microsoft.com/sharepoint/v3" xmlns:ns3="f70457ab-4ea8-4930-ab82-97692801f44b" xmlns:ns4="e3899ed1-29e3-41f8-99aa-6b03866e763d" targetNamespace="http://schemas.microsoft.com/office/2006/metadata/properties" ma:root="true" ma:fieldsID="463fa9eec9030c90864d162a606af673" ns1:_="" ns3:_="" ns4:_="">
    <xsd:import namespace="http://schemas.microsoft.com/sharepoint/v3"/>
    <xsd:import namespace="f70457ab-4ea8-4930-ab82-97692801f44b"/>
    <xsd:import namespace="e3899ed1-29e3-41f8-99aa-6b03866e76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457ab-4ea8-4930-ab82-97692801f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99ed1-29e3-41f8-99aa-6b03866e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4474BC6-05F5-49D0-9AE2-85486DF6C2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70457ab-4ea8-4930-ab82-97692801f44b"/>
    <ds:schemaRef ds:uri="e3899ed1-29e3-41f8-99aa-6b03866e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D21417-E85D-417E-9F11-7EB491F70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C16D08-7566-4499-AC95-FD69CB638C9D}">
  <ds:schemaRefs>
    <ds:schemaRef ds:uri="http://purl.org/dc/elements/1.1/"/>
    <ds:schemaRef ds:uri="f70457ab-4ea8-4930-ab82-97692801f44b"/>
    <ds:schemaRef ds:uri="http://purl.org/dc/dcmitype/"/>
    <ds:schemaRef ds:uri="http://schemas.microsoft.com/office/2006/documentManagement/types"/>
    <ds:schemaRef ds:uri="http://schemas.microsoft.com/office/2006/metadata/properties"/>
    <ds:schemaRef ds:uri="e3899ed1-29e3-41f8-99aa-6b03866e763d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Bree Serif</vt:lpstr>
      <vt:lpstr>Bowlby One SC</vt:lpstr>
      <vt:lpstr>Simple Dark</vt:lpstr>
      <vt:lpstr>Public Health Alliance Presents:    Standing Eight Movie Premiere and Lupus Discussion </vt:lpstr>
      <vt:lpstr>Edith M. Williams, PhD, MS</vt:lpstr>
      <vt:lpstr>Let’s Watch the movie</vt:lpstr>
      <vt:lpstr>Let’s Talk About Lupus...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Alliance Presents:    Standing Eight Movie Premiere and Lupus Discussion </dc:title>
  <dc:creator>Michael Ellis</dc:creator>
  <cp:lastModifiedBy>Michael Ellis</cp:lastModifiedBy>
  <cp:revision>1</cp:revision>
  <dcterms:modified xsi:type="dcterms:W3CDTF">2019-12-02T14:58:25Z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0x0101008EE26C4D7883264CBD205CCB8A128BD6</vt:lpwstr>
  </property>
</Properties>
</file>